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>
                <a:solidFill>
                  <a:srgbClr val="FFC000"/>
                </a:solidFill>
              </a:rPr>
              <a:t>МЕХАНИЧЕСКИЕ</a:t>
            </a:r>
            <a:r>
              <a:rPr lang="ru-RU" dirty="0" smtClean="0">
                <a:solidFill>
                  <a:srgbClr val="FFC000"/>
                </a:solidFill>
              </a:rPr>
              <a:t>  </a:t>
            </a:r>
            <a:r>
              <a:rPr lang="ru-RU" sz="3600" dirty="0" smtClean="0">
                <a:solidFill>
                  <a:srgbClr val="FFC000"/>
                </a:solidFill>
              </a:rPr>
              <a:t>ИСПЫТАНИЯ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процессе монтажа и эксплуатации кабели могут подвергаться различным механическим воздействиям. Допустимая степень этих воздействий определяется механическими параметрами кабелей, к которым относится: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стойкость к перегибам, перемоткам,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стойкость к осевым закручиваниям, осевым закручиваниям с одновременным изгибом,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стойкость к вибрациям,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стойкость к ударам,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стойкость  к линейным центробежным нагрузкам.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ru-RU" dirty="0" smtClean="0"/>
              <a:t>Для испытания один конец образца закрепляют во вращающемся зажиме, другой — в зажиме, имеющем возвратно-поступательное перемещение, который под действием груза перемещается по направлению оси образца, создавая ему натяжение. Один цикл испытания заключается в том, что образец закручивается на 360°, возвращается в исходное состояние, закручивается в противоположном направлении на 360° и возвращается в исходное состояние.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1436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algn="just">
              <a:buNone/>
            </a:pPr>
            <a:r>
              <a:rPr lang="ru-RU" dirty="0" smtClean="0"/>
              <a:t>Испытание на изгиб с осевым кручением проводится в соответствии с ГОСТ на установке, которая состоит из вращающегося зажима, зажима с возвратно-поступательным движением механизма, обеспечивающего вращение зажима до 6 оборотов с частотой вращения не более 100 об/мин и возвратно-поступательное движение другого зажима на участке 1,5 м со скоростью 20—30 м/мин. Цикл испытаний заключается в закручивании образца на заданный угол, сближении зажимов, растягивании образца до его раскручивания (исходного положения). Контролируемыми параметрами при испытаниях на изгиб с осевым закручиванием являются: целостность токопроводящих жил, отсутствие 'повреждений наружной оболочки, сохранение изоляцией электрической прочности при испытании напряжением.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2858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Стойкость к вибрационным, ударным и линейным(центробежным) нагрузкам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714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/>
              <a:t>В процессе транспортирования к месту использования, а также при эксплуатации кабельные изделия подвергаются воздействию вибрационных, ударных и линейных (центробежных) нагрузок. Под действием этих нагрузок отдельные элементы кабелей могут разрушаться (обрывы токопроводящих жил, растрескивание изоляции и оболочки, разрушение панцирной оплетки и защитных броневых покровов).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007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Количественно, стойкость кабелей к этим видам воздействий, которые часто объединяются в понятие механические факторы, оценивается следующим образом: </a:t>
            </a:r>
          </a:p>
          <a:p>
            <a:pPr marL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стойкость к вибрациям </a:t>
            </a:r>
            <a:r>
              <a:rPr lang="ru-RU" dirty="0" smtClean="0"/>
              <a:t>— временем воздействия вибрационных нагрузок определенной частоты и ускорения, допустимым для данного кабеля;</a:t>
            </a:r>
          </a:p>
          <a:p>
            <a:pPr marL="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стойкость к ударам </a:t>
            </a:r>
            <a:r>
              <a:rPr lang="ru-RU" dirty="0" smtClean="0"/>
              <a:t>— количеством ударов с максимальным ускорением и длительностью импульса удара; </a:t>
            </a:r>
          </a:p>
          <a:p>
            <a:pPr marL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стойкость к линейным нагрузкам </a:t>
            </a:r>
            <a:r>
              <a:rPr lang="ru-RU" dirty="0" smtClean="0"/>
              <a:t>— временем воздействия центробежных нагрузок с максимальным ускорением.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Контролируемыми параметрами кабелей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algn="just">
              <a:buNone/>
            </a:pPr>
            <a:r>
              <a:rPr lang="ru-RU" dirty="0" smtClean="0"/>
              <a:t>Контролируемыми параметрами кабелей при испытаниях на стойкость к воздействию механических факторов являются: </a:t>
            </a:r>
            <a:r>
              <a:rPr lang="ru-RU" dirty="0" smtClean="0">
                <a:solidFill>
                  <a:srgbClr val="FF0000"/>
                </a:solidFill>
              </a:rPr>
              <a:t>отсутствие видимых невооруженным глазом мест разрушения или повреждения наружной оболочки и защитных покровов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70C0"/>
                </a:solidFill>
              </a:rPr>
              <a:t>электрическая прочность изоляции при испытании напряжением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C000"/>
                </a:solidFill>
              </a:rPr>
              <a:t>Стойкость к перегибам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5429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sz="3500" dirty="0" smtClean="0"/>
              <a:t>При монтаже и «подвижной эксплуатации кабели управления и контрольные подвергаются многократным перегибам.</a:t>
            </a:r>
            <a:br>
              <a:rPr lang="ru-RU" sz="3500" dirty="0" smtClean="0"/>
            </a:br>
            <a:r>
              <a:rPr lang="ru-RU" sz="3500" dirty="0" smtClean="0"/>
              <a:t>Количество изгибов для кабелей, предназначенных для стационарной прокладки, определяется изгибами при монтаже и колеблется в пределах 5—10 циклов.</a:t>
            </a:r>
          </a:p>
          <a:p>
            <a:pPr marL="0" algn="just">
              <a:buNone/>
            </a:pPr>
            <a:r>
              <a:rPr lang="ru-RU" sz="3500" dirty="0" smtClean="0"/>
              <a:t>Количество изгибов кабелей, предназначенных для подвижной эксплуатации, может составлять несколько сотен и даже тысяч циклов.</a:t>
            </a:r>
            <a:br>
              <a:rPr lang="ru-RU" sz="3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Под стойкостью к перегибам понимают свойство кабеля сохранять работоспособность при воздействии или после воздействия изгибающих нагрузок.</a:t>
            </a:r>
          </a:p>
          <a:p>
            <a:pPr algn="just"/>
            <a:r>
              <a:rPr lang="ru-RU" dirty="0" smtClean="0"/>
              <a:t>Стойкость к перегибам оценивается количеством изгибов, допустимым для конкретного кабеля, на угол ±90° при заданном радиусе изгиба (кратность изгиба) и допустимым натягивающим усилием.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/>
              <a:t>Для кабелей кратность изгиба устанавливается обычно равной 3—15 наружным диаметрам кабеля в зависимости от гибкости кабеля. Натягивающее усилие как правило, выбирается из соображения обеспечения плотного соприкосновения образца при проведении испытания на перегибы с поверхностью цилиндров, вокруг которых изгибается образец.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C000"/>
                </a:solidFill>
              </a:rPr>
              <a:t>Контролируемыми параметрами кабеля при испытании на перегибы являются: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algn="just">
              <a:buFontTx/>
              <a:buChar char="-"/>
            </a:pPr>
            <a:r>
              <a:rPr lang="ru-RU" dirty="0" smtClean="0"/>
              <a:t>целостность токопроводящих жил, </a:t>
            </a:r>
          </a:p>
          <a:p>
            <a:pPr marL="0" algn="just">
              <a:buFontTx/>
              <a:buChar char="-"/>
            </a:pPr>
            <a:r>
              <a:rPr lang="ru-RU" dirty="0" smtClean="0"/>
              <a:t>отсутствие повреждений наружной оболочки и сохранение изоляцией электрической прочности при испытании напряжением.</a:t>
            </a:r>
          </a:p>
          <a:p>
            <a:pPr>
              <a:buNone/>
            </a:pPr>
            <a:r>
              <a:rPr lang="ru-RU" dirty="0" smtClean="0"/>
              <a:t>- отсутствие </a:t>
            </a:r>
            <a:r>
              <a:rPr lang="ru-RU" dirty="0" smtClean="0"/>
              <a:t>повреждений наружной оболочки;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 </a:t>
            </a:r>
            <a:r>
              <a:rPr lang="ru-RU" dirty="0" smtClean="0"/>
              <a:t>сохранение изоляцией электрической прочности при испытании напряжением.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Требования по стойкости к перемоткам и осевым закручиваниям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7149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Данные требования по стойкости распространяются только на кабели </a:t>
            </a:r>
            <a:r>
              <a:rPr lang="ru-RU" dirty="0" smtClean="0"/>
              <a:t>предназначенные </a:t>
            </a:r>
            <a:r>
              <a:rPr lang="ru-RU" dirty="0" smtClean="0"/>
              <a:t>для подвижной эксплуатации и периодического подключения к блокам передвижной аппаратуры или изделиям и отключения от них.</a:t>
            </a:r>
            <a:br>
              <a:rPr lang="ru-RU" dirty="0" smtClean="0"/>
            </a:br>
            <a:r>
              <a:rPr lang="ru-RU" dirty="0" smtClean="0"/>
              <a:t>В процессе эксплуатации кабели подвергаются многократным, периодическим </a:t>
            </a:r>
            <a:r>
              <a:rPr lang="ru-RU" dirty="0" err="1" smtClean="0"/>
              <a:t>разматываниям</a:t>
            </a:r>
            <a:r>
              <a:rPr lang="ru-RU" dirty="0" smtClean="0"/>
              <a:t> с барабана или бухты (раскладкам), подключениям к аппаратуре (изделию) и, после окончания цикла работы, отключению, наматыванию (укладке) на тару, на которой кабели хранятся.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just">
              <a:buNone/>
            </a:pPr>
            <a:r>
              <a:rPr lang="ru-RU" sz="3600" dirty="0" smtClean="0"/>
              <a:t>Для оценки способности кабелей выполнять свои функции в условиях подвижной эксплуатации они подвергаются испытаниям на перемотки и осевые закручивания. Стойкость к перемоткам оценивается допустимым количеством смоток-намоток с барабана на барабан с определенным, для данной конструкции кабеля, диаметром шеек, при заданной скорости и натяжении.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0007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Испытания проводятся в соответствии с ГОСТ  на </a:t>
            </a:r>
            <a:r>
              <a:rPr lang="ru-RU" dirty="0" smtClean="0"/>
              <a:t>установке,  которая состоит из (Приемно-отдающего устройства, обеспечивающего,  перемотку образца кабеля длиной не менее 2 м со скоростью не менее 10 м/мин; сменных барабанов с диаметром шеек не более 10-кратного наружного диаметра испытываемого кабеля; механизма, обеспечивающего плавность пуска, останова и изменения направления 1 перемотки; натяжного устройства.</a:t>
            </a:r>
            <a:br>
              <a:rPr lang="ru-RU" dirty="0" smtClean="0"/>
            </a:br>
            <a:r>
              <a:rPr lang="ru-RU" dirty="0" smtClean="0"/>
              <a:t>Цикл </a:t>
            </a:r>
            <a:r>
              <a:rPr lang="ru-RU" dirty="0" smtClean="0"/>
              <a:t>испытания заключается в двукратной перемотке образца с барабана на барабан таким образом, чтобы слои, растягиваемые в первом случае, были сжаты во втором случае.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Стойкость к осевому закручиванию и изгибу с одновременным осевым кручением оценивается допустимым количеством циклов осевого закручивания отрезка кабеля длиной не «менее 2 м вокруг его оси на угол ±360° при определенном растягивающем усилии. Испытания на осевое закручивание проводятся в соответствии с ГОСТ на установке, которая состоит из зажима, вращающегося с частотой вращения 40—60 об/мин, </a:t>
            </a:r>
            <a:r>
              <a:rPr lang="ru-RU" dirty="0" err="1" smtClean="0"/>
              <a:t>уголом</a:t>
            </a:r>
            <a:r>
              <a:rPr lang="ru-RU" dirty="0" smtClean="0"/>
              <a:t> </a:t>
            </a:r>
            <a:r>
              <a:rPr lang="ru-RU" dirty="0" smtClean="0"/>
              <a:t>вращения ±360°; зажима, имеющего свободное возвратно-поступательное перемещение; натяжного устройства — груза.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756</Words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МЕХАНИЧЕСКИЕ  ИСПЫТАНИЯ</vt:lpstr>
      <vt:lpstr> Стойкость к перегибам </vt:lpstr>
      <vt:lpstr>          </vt:lpstr>
      <vt:lpstr>   </vt:lpstr>
      <vt:lpstr> Контролируемыми параметрами кабеля при испытании на перегибы являются:     </vt:lpstr>
      <vt:lpstr>Требования по стойкости к перемоткам и осевым закручиваниям</vt:lpstr>
      <vt:lpstr>           </vt:lpstr>
      <vt:lpstr>   </vt:lpstr>
      <vt:lpstr>  </vt:lpstr>
      <vt:lpstr>    </vt:lpstr>
      <vt:lpstr>   </vt:lpstr>
      <vt:lpstr>Стойкость к вибрационным, ударным и линейным(центробежным) нагрузкам</vt:lpstr>
      <vt:lpstr>   </vt:lpstr>
      <vt:lpstr>Контролируемыми параметрами кабелей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 ИСПЫТАНИЯ</dc:title>
  <cp:lastModifiedBy>Гордеева</cp:lastModifiedBy>
  <cp:revision>26</cp:revision>
  <dcterms:modified xsi:type="dcterms:W3CDTF">2014-12-10T11:28:48Z</dcterms:modified>
</cp:coreProperties>
</file>