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70" d="100"/>
          <a:sy n="70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06D095-0EF9-4470-8F84-35C395ABA86C}" type="datetimeFigureOut">
              <a:rPr lang="ru-RU" smtClean="0"/>
              <a:t>07.10.2017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CEE5560-6570-46CE-AD6E-76673EACA95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587712"/>
            <a:ext cx="76771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Интеллектуальная игра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«ПУТЕШЕСТВИЕ ПО ЕВРОПЕ»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5443720" cy="398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951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20888"/>
            <a:ext cx="4641304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980728"/>
            <a:ext cx="40030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ФОРИНТ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761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6162456" cy="4100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764704"/>
            <a:ext cx="38475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ГРИВНА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463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852936"/>
            <a:ext cx="571500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268760"/>
            <a:ext cx="19613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606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8076397" cy="39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908720"/>
            <a:ext cx="34676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МАРКА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05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7324685" cy="395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980728"/>
            <a:ext cx="19912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722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" y="2708920"/>
            <a:ext cx="761047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1340768"/>
            <a:ext cx="31642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ТОЛАР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357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6"/>
            <a:ext cx="7272300" cy="398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980728"/>
            <a:ext cx="33250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КРОНА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541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94048"/>
            <a:ext cx="6225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№4 «Рекордсмены Европы»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340768"/>
            <a:ext cx="9266896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большой город Европы - ….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длинная река Европы - …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большое озеро Европы - …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высокая точка Европы - …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большая страна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вропы - …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густонаселенное государство в Европе - …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большой остров Европы - ….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032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20619"/>
            <a:ext cx="7221894" cy="451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836712"/>
            <a:ext cx="5103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АКРОПОЛЬ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96" y="260648"/>
            <a:ext cx="9054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№5 «Достопримечательности Европы»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010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57596" cy="525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61036"/>
            <a:ext cx="39084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БИГ БЕН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07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268760"/>
            <a:ext cx="1563248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Россия</a:t>
            </a:r>
          </a:p>
          <a:p>
            <a:endParaRPr lang="ru-RU" sz="2400" dirty="0"/>
          </a:p>
          <a:p>
            <a:r>
              <a:rPr lang="ru-RU" sz="2400" dirty="0" smtClean="0"/>
              <a:t>Эстония</a:t>
            </a:r>
          </a:p>
          <a:p>
            <a:endParaRPr lang="ru-RU" sz="2400" dirty="0"/>
          </a:p>
          <a:p>
            <a:r>
              <a:rPr lang="ru-RU" sz="2400" dirty="0" smtClean="0"/>
              <a:t>Германия</a:t>
            </a:r>
          </a:p>
          <a:p>
            <a:endParaRPr lang="ru-RU" sz="2400" dirty="0"/>
          </a:p>
          <a:p>
            <a:r>
              <a:rPr lang="ru-RU" sz="2400" dirty="0" smtClean="0"/>
              <a:t>Испания</a:t>
            </a:r>
          </a:p>
          <a:p>
            <a:endParaRPr lang="ru-RU" sz="2400" dirty="0"/>
          </a:p>
          <a:p>
            <a:r>
              <a:rPr lang="ru-RU" sz="2400" dirty="0" smtClean="0"/>
              <a:t>Франция</a:t>
            </a:r>
          </a:p>
          <a:p>
            <a:endParaRPr lang="ru-RU" sz="2400" dirty="0"/>
          </a:p>
          <a:p>
            <a:r>
              <a:rPr lang="ru-RU" sz="2400" dirty="0" smtClean="0"/>
              <a:t>Литва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1772816"/>
            <a:ext cx="135806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Венгрия</a:t>
            </a:r>
          </a:p>
          <a:p>
            <a:endParaRPr lang="ru-RU" sz="2400" dirty="0"/>
          </a:p>
          <a:p>
            <a:r>
              <a:rPr lang="ru-RU" sz="2400" dirty="0" smtClean="0"/>
              <a:t>Украина</a:t>
            </a:r>
          </a:p>
          <a:p>
            <a:endParaRPr lang="ru-RU" sz="2400" dirty="0"/>
          </a:p>
          <a:p>
            <a:r>
              <a:rPr lang="ru-RU" sz="2400" dirty="0" smtClean="0"/>
              <a:t>Италия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294744"/>
            <a:ext cx="8057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КОНКУРС №2 «Знаменитые реки Европы»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67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388047" cy="516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1" y="188640"/>
            <a:ext cx="42947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ГЕЙЗЕРЫ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831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3140968"/>
            <a:ext cx="89630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540" y="1196752"/>
            <a:ext cx="90294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ДВОРЕЦ ЭСКОРИАЛ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094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8733252" cy="425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0879" y="685429"/>
            <a:ext cx="9228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ЗАМОК САН ЖОРЖИ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83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37" y="2060848"/>
            <a:ext cx="8766191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692696"/>
            <a:ext cx="4386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КОЛИЗЕЙ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187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64904"/>
            <a:ext cx="6096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0919" y="1052736"/>
            <a:ext cx="85654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ПЛОЩАДЬ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133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91146"/>
            <a:ext cx="7642398" cy="511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66008"/>
            <a:ext cx="49244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ПАРК РУИН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294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52872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668595"/>
            <a:ext cx="48949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РЕЙХСТАГ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890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791700" cy="5197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2712" y="476672"/>
            <a:ext cx="89815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 АЛЕКСАНДРА НЕВСКОГО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250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8410"/>
            <a:ext cx="7272808" cy="53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28896"/>
            <a:ext cx="89404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 СВЯТОГО ПЕТРА</a:t>
            </a: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606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230612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6431" y="404664"/>
            <a:ext cx="8380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 СВЯТОГО МАРКА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378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14763"/>
            <a:ext cx="5138510" cy="429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3888" y="980728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РУБЛЬ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404664"/>
            <a:ext cx="70421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№3 «Деньги стран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вропы»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434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49" y="1412776"/>
            <a:ext cx="6951596" cy="520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0"/>
            <a:ext cx="32640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ТЕМЗА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6099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04" y="1700808"/>
            <a:ext cx="7270589" cy="484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287" y="188640"/>
            <a:ext cx="8787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ЭЙФЕЛЕВА БАШНЯ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3067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8560124" cy="3784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764704"/>
            <a:ext cx="77988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ХОФБУРГ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843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46298"/>
            <a:ext cx="8337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№6 «Любимые блюда европейцев»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Болдыревы\Desktop\расписание\международный день европейского языка\Блюда\слоеный пиро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3742409" cy="298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1186" y="2403782"/>
            <a:ext cx="3705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Яблочный штрудель – </a:t>
            </a:r>
            <a:r>
              <a:rPr lang="ru-RU" dirty="0"/>
              <a:t>национальное блюдо одной из европейских стран, рулет из тонкого теста с яблочной начинкой. Его приготовление может казаться сложным, но если постараться, то несложно испечь очень вкусный слоеный пирог в домашних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val="30859380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Болдыревы\Desktop\расписание\международный день европейского языка\Блюда\косид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88843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0072" y="1891974"/>
            <a:ext cx="340765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Косидо </a:t>
            </a:r>
            <a:r>
              <a:rPr lang="ru-RU" dirty="0"/>
              <a:t>- очень много разного мяса, много овощей и приправ, наваристый бульон и – обязательно - бобовые. А еще очень оригинальный способ подачи. Данное блюдо сложно назвать одним словом, это не суп, не рагу, не каша. Дословный перевод «варево».</a:t>
            </a:r>
          </a:p>
        </p:txBody>
      </p:sp>
    </p:spTree>
    <p:extLst>
      <p:ext uri="{BB962C8B-B14F-4D97-AF65-F5344CB8AC3E}">
        <p14:creationId xmlns:p14="http://schemas.microsoft.com/office/powerpoint/2010/main" val="15258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Болдыревы\Desktop\расписание\международный день европейского языка\Блюда\по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84784"/>
            <a:ext cx="3960440" cy="41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59781" y="66613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Полента</a:t>
            </a:r>
            <a:r>
              <a:rPr lang="ru-RU" dirty="0" smtClean="0"/>
              <a:t> </a:t>
            </a:r>
            <a:r>
              <a:rPr lang="ru-RU" dirty="0"/>
              <a:t>– это кукурузная каша из дробленого зерна. Полента – универсальное блюдо, она вкусна и в холодном, и в горячем виде, ее можно сделать сладкой или соленой, твердой или мягкой, зернистой или нежной и кремообразной. Приготовление поленты - процесс долгий и трудоемкий, требующий постоянного помешивания во время варки. Некоторые магазины предлагают «моментальную» поленту, т.е. полуфабрикат, для приготовления которого потребуется минимум усилий и времени. Но самая вкусная и правильная полента получится только у тех, кто готовит ее сам в глубокой медной сковороде или казане с закругленным дном, постоянно помешивая деревянной лопаткой с длинной ручкой.</a:t>
            </a:r>
          </a:p>
        </p:txBody>
      </p:sp>
    </p:spTree>
    <p:extLst>
      <p:ext uri="{BB962C8B-B14F-4D97-AF65-F5344CB8AC3E}">
        <p14:creationId xmlns:p14="http://schemas.microsoft.com/office/powerpoint/2010/main" val="13337345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Болдыревы\Desktop\расписание\международный день европейского языка\Блюда\бифштек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00808"/>
            <a:ext cx="388843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5976" y="23117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Бифштекс </a:t>
            </a:r>
            <a:r>
              <a:rPr lang="ru-RU" dirty="0"/>
              <a:t>(от англ. </a:t>
            </a:r>
            <a:r>
              <a:rPr lang="ru-RU" dirty="0" err="1"/>
              <a:t>beef</a:t>
            </a:r>
            <a:r>
              <a:rPr lang="ru-RU" dirty="0"/>
              <a:t> — говядина и </a:t>
            </a:r>
            <a:r>
              <a:rPr lang="ru-RU" dirty="0" err="1"/>
              <a:t>steaks</a:t>
            </a:r>
            <a:r>
              <a:rPr lang="ru-RU" dirty="0"/>
              <a:t> — стейки), стейк-филе — блюдо из жареной говядины, изначально один из видов стейка, </a:t>
            </a:r>
            <a:r>
              <a:rPr lang="ru-RU" dirty="0" err="1"/>
              <a:t>стейкиз</a:t>
            </a:r>
            <a:r>
              <a:rPr lang="ru-RU" dirty="0"/>
              <a:t> головной части вырезки. </a:t>
            </a:r>
          </a:p>
        </p:txBody>
      </p:sp>
    </p:spTree>
    <p:extLst>
      <p:ext uri="{BB962C8B-B14F-4D97-AF65-F5344CB8AC3E}">
        <p14:creationId xmlns:p14="http://schemas.microsoft.com/office/powerpoint/2010/main" val="21658512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Болдыревы\Desktop\расписание\международный день европейского языка\Блюда\торро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196752"/>
            <a:ext cx="381642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42364" y="249289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Торроне </a:t>
            </a:r>
            <a:r>
              <a:rPr lang="ru-RU" dirty="0"/>
              <a:t>(итал. </a:t>
            </a:r>
            <a:r>
              <a:rPr lang="en-US" dirty="0"/>
              <a:t>torrone, </a:t>
            </a:r>
            <a:r>
              <a:rPr lang="ru-RU" dirty="0"/>
              <a:t>другие варианты: </a:t>
            </a:r>
            <a:r>
              <a:rPr lang="en-US" dirty="0"/>
              <a:t>mandorlato, croccante, pinocchiata) — </a:t>
            </a:r>
            <a:r>
              <a:rPr lang="ru-RU" dirty="0"/>
              <a:t>сладкое блюдо, десерт, косхалва. Классическим считается кремонский торроне.</a:t>
            </a:r>
          </a:p>
        </p:txBody>
      </p:sp>
    </p:spTree>
    <p:extLst>
      <p:ext uri="{BB962C8B-B14F-4D97-AF65-F5344CB8AC3E}">
        <p14:creationId xmlns:p14="http://schemas.microsoft.com/office/powerpoint/2010/main" val="22200187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Болдыревы\Desktop\расписание\международный день европейского языка\Блюда\пиво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292475" cy="219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37130" y="241914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Пи́во</a:t>
            </a:r>
            <a:r>
              <a:rPr lang="ru-RU" dirty="0"/>
              <a:t> — слабоалкогольный напиток[1], получаемый спиртовым брожением солодового сусла (чаще всего на основе ячменя) с помощью пивных дрожжей, обычно с добавлением хмеля</a:t>
            </a:r>
          </a:p>
        </p:txBody>
      </p:sp>
    </p:spTree>
    <p:extLst>
      <p:ext uri="{BB962C8B-B14F-4D97-AF65-F5344CB8AC3E}">
        <p14:creationId xmlns:p14="http://schemas.microsoft.com/office/powerpoint/2010/main" val="42235213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Болдыревы\Desktop\расписание\международный день европейского языка\Блюда\буйябе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3"/>
            <a:ext cx="4011485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54868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Буйабес</a:t>
            </a:r>
            <a:r>
              <a:rPr lang="ru-RU" dirty="0"/>
              <a:t> - уха из рыбы и морепродуктов. И варили его давным-давно рыбаки по вечерам из того, что осталось непроданным из свежего улова.</a:t>
            </a:r>
          </a:p>
          <a:p>
            <a:r>
              <a:rPr lang="ru-RU" dirty="0"/>
              <a:t>В дело шли и разные виды рыб, и креветки, кальмары – словом, все остатки. Сдабривали этот наваристый суп и овощами, да травами, что были запасены или оказывались под рукой. Буйабес, как и многие другие блюда бедняков, со временем приобрел статус блюда высокой кухни, который сейчас далеко не всем по карману. Единого рецепта буйабеса нет, состав его меняется в зависимости от местности, точнее, от той рыбы, что плавает в прибрежных водах. Но есть два основных, отличающиеся тем, что первый варят только из рыбы и морепродуктов, а во второй добавляют картофель.</a:t>
            </a:r>
          </a:p>
        </p:txBody>
      </p:sp>
    </p:spTree>
    <p:extLst>
      <p:ext uri="{BB962C8B-B14F-4D97-AF65-F5344CB8AC3E}">
        <p14:creationId xmlns:p14="http://schemas.microsoft.com/office/powerpoint/2010/main" val="81753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36912"/>
            <a:ext cx="58102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1052736"/>
            <a:ext cx="19912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5116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Болдыревы\Desktop\расписание\международный день европейского языка\Блюда\колбаса саля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637041" cy="265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321297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Колбаса салями </a:t>
            </a:r>
            <a:r>
              <a:rPr lang="ru-RU" dirty="0"/>
              <a:t>— это сыровяленый продукт с большим количеством специй. Традиционно она изготавливается из свинины или говядины, изредка используют ослятину. Мясо обильно приправляют ароматными специями, а потом оно в течении 3 месяцев сушится на открытом воздухе, приобретая более плотную консистенцию. Отличительной чертой салями является тонкий слой белой плесени, он свидетельствует об исключительном качестве продукта. </a:t>
            </a:r>
          </a:p>
        </p:txBody>
      </p:sp>
    </p:spTree>
    <p:extLst>
      <p:ext uri="{BB962C8B-B14F-4D97-AF65-F5344CB8AC3E}">
        <p14:creationId xmlns:p14="http://schemas.microsoft.com/office/powerpoint/2010/main" val="36791767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Болдыревы\Desktop\расписание\международный день европейского языка\Блюда\сал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229787" cy="389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7337" y="4785286"/>
            <a:ext cx="1310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САЛО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1893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Болдыревы\Desktop\расписание\международный день европейского языка\Люди\Елизаве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17177"/>
            <a:ext cx="4512940" cy="564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305464"/>
            <a:ext cx="7414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№7 «Выдающиеся личности»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148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Болдыревы\Desktop\расписание\международный день европейского языка\Люди\Гитл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405666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2037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Болдыревы\Desktop\расписание\международный день европейского языка\Люди\Коко Шане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728"/>
            <a:ext cx="5715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3757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Болдыревы\Desktop\расписание\международный день европейского языка\Люди\Наполе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764704"/>
            <a:ext cx="4213682" cy="516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8158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914400"/>
            <a:ext cx="67151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6347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6624587" cy="441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5671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2412021"/>
            <a:ext cx="4016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ИГРУ!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48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71081"/>
            <a:ext cx="5544616" cy="514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116632"/>
            <a:ext cx="39367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ЗЛОТЫЙ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56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664267" cy="388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1052736"/>
            <a:ext cx="2769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КУНА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129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132" y="2924944"/>
            <a:ext cx="66675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340768"/>
            <a:ext cx="2042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397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2" y="2564904"/>
            <a:ext cx="55911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052736"/>
            <a:ext cx="2042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54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5754216" cy="3833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8030" y="925733"/>
            <a:ext cx="76415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ФУНТ СТЕРЛИНГ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4512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</TotalTime>
  <Words>633</Words>
  <Application>Microsoft Office PowerPoint</Application>
  <PresentationFormat>Экран (4:3)</PresentationFormat>
  <Paragraphs>71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Болдыревы</dc:creator>
  <cp:lastModifiedBy>Болдыревы</cp:lastModifiedBy>
  <cp:revision>7</cp:revision>
  <dcterms:created xsi:type="dcterms:W3CDTF">2017-10-05T16:46:51Z</dcterms:created>
  <dcterms:modified xsi:type="dcterms:W3CDTF">2017-10-06T18:30:03Z</dcterms:modified>
</cp:coreProperties>
</file>