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2" r:id="rId1"/>
  </p:sldMasterIdLst>
  <p:notesMasterIdLst>
    <p:notesMasterId r:id="rId17"/>
  </p:notesMasterIdLst>
  <p:sldIdLst>
    <p:sldId id="344" r:id="rId2"/>
    <p:sldId id="327" r:id="rId3"/>
    <p:sldId id="329" r:id="rId4"/>
    <p:sldId id="331" r:id="rId5"/>
    <p:sldId id="333" r:id="rId6"/>
    <p:sldId id="334" r:id="rId7"/>
    <p:sldId id="335" r:id="rId8"/>
    <p:sldId id="336" r:id="rId9"/>
    <p:sldId id="337" r:id="rId10"/>
    <p:sldId id="338" r:id="rId11"/>
    <p:sldId id="339" r:id="rId12"/>
    <p:sldId id="340" r:id="rId13"/>
    <p:sldId id="341" r:id="rId14"/>
    <p:sldId id="342" r:id="rId15"/>
    <p:sldId id="34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131" autoAdjust="0"/>
    <p:restoredTop sz="90575" autoAdjust="0"/>
  </p:normalViewPr>
  <p:slideViewPr>
    <p:cSldViewPr>
      <p:cViewPr varScale="1">
        <p:scale>
          <a:sx n="65" d="100"/>
          <a:sy n="65" d="100"/>
        </p:scale>
        <p:origin x="-13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AFD4D-ED91-4CF9-890D-3797AEB6F16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A5F05-2968-47EF-80AB-6C4CA2961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54D3AC74-3A2D-49E9-9649-C256F8D61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BE996-982F-4482-895F-52A21A08BD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D37C04-236C-4086-9F7C-910E344284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0FA08C6A-A961-4651-ABB6-8867E786F6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A5675-9637-4021-967D-EEC8697D34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2A096-37E7-42C8-9E54-06169EE31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313A3B8A-0DF9-46C1-BB33-5CD17496A3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D3D7F8-6664-4BC8-BE69-FDBABBF9B9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F1286-3269-475A-95F7-7F8068798A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23436-F341-4807-9650-66C96757B7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D708F7-9C4C-47BF-88E0-C8B2077C99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8C39F5B-4296-4677-B798-5C5B59FB3B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  <p:sldLayoutId id="214748407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День рождения Гринпис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5157192"/>
            <a:ext cx="8458200" cy="1440160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Разработал: преподаватель биологии с основами экологии</a:t>
            </a:r>
          </a:p>
          <a:p>
            <a:pPr algn="r"/>
            <a:r>
              <a:rPr lang="ru-RU" dirty="0" smtClean="0"/>
              <a:t>АФОГБПОУ </a:t>
            </a:r>
            <a:r>
              <a:rPr lang="ru-RU" dirty="0" smtClean="0"/>
              <a:t>«ТПТ»</a:t>
            </a:r>
          </a:p>
          <a:p>
            <a:pPr algn="r"/>
            <a:r>
              <a:rPr lang="ru-RU" dirty="0" err="1" smtClean="0"/>
              <a:t>Самородова</a:t>
            </a:r>
            <a:r>
              <a:rPr lang="ru-RU" dirty="0" smtClean="0"/>
              <a:t> Ольга Федоровна</a:t>
            </a:r>
            <a:endParaRPr lang="ru-RU" dirty="0"/>
          </a:p>
        </p:txBody>
      </p:sp>
      <p:pic>
        <p:nvPicPr>
          <p:cNvPr id="6" name="Рисунок 5" descr="http://aikido-mariel.ru/misc/i/gallery/19663/4508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4664"/>
            <a:ext cx="4320480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56100" y="1557338"/>
            <a:ext cx="4510088" cy="48958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ru-RU" smtClean="0">
                <a:solidFill>
                  <a:srgbClr val="000000"/>
                </a:solidFill>
                <a:effectLst/>
                <a:latin typeface="Times New Roman" pitchFamily="18" charset="0"/>
              </a:rPr>
              <a:t>Гринпис России выступает за внедрение во всех городах и поселках селективного сбора и переработки мусора. Удалось добиться внедрения раздельного сбора мусора в Санкт-Петербурге.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84138" y="274638"/>
            <a:ext cx="8942387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 по раздельному сбору</a:t>
            </a:r>
            <a:br>
              <a:rPr lang="ru-RU" sz="3200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    мусора</a:t>
            </a:r>
          </a:p>
        </p:txBody>
      </p:sp>
      <p:pic>
        <p:nvPicPr>
          <p:cNvPr id="21508" name="Рисунок 4" descr="http://levoberezhny.mos.ru/upload/medialibrary/0a8/aktsiya-razdelyay-i-ispolzu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700213"/>
            <a:ext cx="4127500" cy="4510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143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71480"/>
            <a:ext cx="8482042" cy="72392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14488"/>
            <a:ext cx="8410604" cy="436563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2532" name="Picture 2" descr="P10118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8913"/>
            <a:ext cx="8607455" cy="6383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881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Прочая деятельность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975" y="1341438"/>
            <a:ext cx="8772525" cy="47545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В 2007—2008 годах Гринпис проводил широкомасштабную кампанию по поводу строительства объектов к Сочинской Олимпиаде.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В сентябре 2008 г. руководители «Гринпис России» и WWF-Россия демонстративно вышли из состава Общественного совета при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Росприроднадзоре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РФ, выразив таким образом своё несогласие с принципами и методами создания данной организации.  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Гринпис протестовал против материалов, из которых изготавливается известный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iPhone</a:t>
            </a:r>
            <a:endParaRPr lang="ru-RU" sz="2800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endParaRPr lang="ru-RU" sz="2800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endParaRPr lang="ru-RU" sz="2800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4580" name="Picture 2" descr="http://www.greenpeace.org/russia/Global/russia/image/2007/5/10742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185738"/>
            <a:ext cx="8858312" cy="6338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1813" y="38100"/>
            <a:ext cx="8229600" cy="63341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Критика организации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000" y="708025"/>
            <a:ext cx="8845550" cy="53879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Гринпис часто подвергается критике со стороны некоторых представителей научного сообщества, по мнению которых деятельность Гринпис чаще приносит вред, чем пользу природе.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Некоторые заявления Гринписа о генетически-модифицированных продуктах критиковались за необъективность.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Существует мнение о том, что некоторые акции Гринпис были профинансированы конкурентами тех компаний, против которых выступала организация. Некоторые также полагают, что Гринпис используется в политических целях.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Некоторые радикальные экологи часто критикуют «Гринпис» за излишнюю мягкость и недостаток акций «прямого действия». К таковым относится, в частности, бывший активист «Гринпис» Пол Ватсон.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build="p" autoUpdateAnimBg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565400"/>
            <a:ext cx="8229600" cy="4495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6000" smtClean="0">
                <a:solidFill>
                  <a:srgbClr val="0000FF"/>
                </a:solidFill>
                <a:effectLst/>
                <a:latin typeface="Arial" charset="0"/>
              </a:rPr>
              <a:t>Спасибо за внимание.</a:t>
            </a:r>
          </a:p>
        </p:txBody>
      </p:sp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900113" y="3933825"/>
            <a:ext cx="7488237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https://ru.wikipedia.org/wiki/%D0%93%D1%80%D0%B8%D0%BD%D0%BF%D0%B8%D1%81</a:t>
            </a:r>
            <a:endParaRPr lang="ru-RU" sz="320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3316" name="Рисунок 3" descr="https://ds04.infourok.ru/uploads/ex/1214/0002487b-b6a794d0/1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0580"/>
            <a:ext cx="8786874" cy="6584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14356"/>
            <a:ext cx="8410604" cy="581044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85926"/>
            <a:ext cx="8410604" cy="4294199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4340" name="Рисунок 3" descr="http://tunnel.ru/media/images/2016-09/post/755/at9624958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8713787" cy="6480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16013" y="404813"/>
            <a:ext cx="6840537" cy="14398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800" b="1" dirty="0" smtClean="0"/>
              <a:t>	</a:t>
            </a:r>
            <a:r>
              <a:rPr lang="ru-RU" sz="4000" b="1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Гринпи́с</a:t>
            </a:r>
            <a:r>
              <a:rPr lang="ru-RU" sz="4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(</a:t>
            </a:r>
            <a:r>
              <a:rPr lang="ru-RU" sz="32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англ.Greenpeace</a:t>
            </a:r>
            <a:r>
              <a:rPr lang="ru-RU" sz="32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-«зелёный мир»)</a:t>
            </a:r>
            <a:endParaRPr lang="ru-RU" sz="32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611188" y="1428750"/>
            <a:ext cx="8208962" cy="52403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международная общественная природоохранная организация, основанная в г.Ванкувер, Канада 15 сентября 1971 года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Она объединяет 28</a:t>
            </a:r>
            <a:r>
              <a:rPr lang="en-US" sz="2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национальных и региональных организаций в 47 странах Европы, Америки, Азии и Тихоокеанского региона.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3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364" name="Рисунок 4" descr="http://wiki.soiro.ru/images/%D0%A0%D0%B8%D1%81%D1%83%D0%BD%D0%BE%D0%BA_%D0%B7%D0%B5%D0%BC%D0%BB%D1%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286124"/>
            <a:ext cx="5857875" cy="3357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307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476250"/>
            <a:ext cx="8785225" cy="6265863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600" b="1" dirty="0" smtClean="0">
                <a:solidFill>
                  <a:srgbClr val="0000FF"/>
                </a:solidFill>
                <a:effectLst/>
                <a:latin typeface="Arial" charset="0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организации: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добиться решения глобальных экологических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проблем, в том числе путем привлечения 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ним внимания общественности и властей.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Гринпис популярен своими громкими акциями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 и  существует только за счёт пожертвований сторонников и принципиально не принимает финансовую помощь от государственных структур, политических партий или бизнеса.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Организация стремится побывать на месте экологического преступления и предоставить людям независимую и достоверную информацию.</a:t>
            </a:r>
            <a:endParaRPr lang="en-US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</a:t>
            </a:r>
            <a:endParaRPr lang="ru-RU" dirty="0" smtClean="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713" cy="334168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7412" name="Picture 2" descr="https://upload.wikimedia.org/wikipedia/commons/thumb/6/6a/Greenpeace_worldwide.svg/350px-Greenpeace_worldwide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8569325" cy="4824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116013" y="4941888"/>
            <a:ext cx="7488237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2">
                    <a:lumMod val="10000"/>
                  </a:schemeClr>
                </a:solidFill>
              </a:rPr>
              <a:t>Страны, в которых присутствуют представительства Гринпис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14313"/>
            <a:ext cx="8385175" cy="7858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00FF"/>
                </a:solidFill>
                <a:effectLst/>
                <a:latin typeface="Arial" charset="0"/>
              </a:rPr>
              <a:t/>
            </a:r>
            <a:br>
              <a:rPr lang="ru-RU" sz="4000" b="1" dirty="0" smtClean="0">
                <a:solidFill>
                  <a:srgbClr val="0000FF"/>
                </a:solidFill>
                <a:effectLst/>
                <a:latin typeface="Arial" charset="0"/>
              </a:rPr>
            </a:br>
            <a:r>
              <a:rPr lang="ru-RU" sz="3600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Гринпис России</a:t>
            </a:r>
            <a:br>
              <a:rPr lang="ru-RU" sz="3600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создан  в 1992 году</a:t>
            </a:r>
            <a:br>
              <a:rPr lang="ru-RU" sz="3600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49313"/>
            <a:ext cx="8435975" cy="57483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80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 В Росси действуют  проекты: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Лесной проект -  «Противопожарный», « Возродим наш лес»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Энергетический проект (за отказ от ядерной энергетики)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Проект по раздельному сбору мусора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Волонтерский проект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Проект "Всемирное наследие"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Байкальский проект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Генетический проект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Проект «Экодом»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Проект «Чистая Нева»</a:t>
            </a:r>
          </a:p>
          <a:p>
            <a:pPr eaLnBrk="1" hangingPunct="1">
              <a:lnSpc>
                <a:spcPct val="80000"/>
              </a:lnSpc>
            </a:pPr>
            <a:endParaRPr lang="ru-RU" sz="2800" smtClean="0"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" name="Рисунок 4" descr="http://aikido-mariel.ru/misc/i/gallery/19663/4508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3714750"/>
            <a:ext cx="3736975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Компании против  добычи нефти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81075"/>
            <a:ext cx="9144000" cy="18716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mtClean="0">
                <a:solidFill>
                  <a:srgbClr val="000000"/>
                </a:solidFill>
                <a:effectLst/>
                <a:latin typeface="Times New Roman" pitchFamily="18" charset="0"/>
              </a:rPr>
              <a:t>Активисты Гринпис проводят акции протеста против использования нефтяных продуктов, так как при их использовании в атмосферу выбрасывается много токсичных веществ. 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2205038"/>
            <a:ext cx="4398962" cy="44243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Одной из крупнейших побед </a:t>
            </a:r>
            <a:r>
              <a:rPr lang="ru-RU" sz="3200" dirty="0" err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гринписовцев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в данной кампании можно назвать отказ от затопления нефтяной платформы </a:t>
            </a:r>
            <a:r>
              <a:rPr lang="ru-RU" sz="3200" dirty="0" err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Брент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Спар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(англ. </a:t>
            </a:r>
            <a:r>
              <a:rPr lang="ru-RU" sz="3200" dirty="0" err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Brent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Spar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) британской компании </a:t>
            </a:r>
            <a:r>
              <a:rPr lang="ru-RU" sz="3200" dirty="0" err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Shell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в 1995 году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19461" name="Рисунок 5" descr="https://im0-tub-ru.yandex.net/i?id=55243a4596242c14e0a6509e8f6f3366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636838"/>
            <a:ext cx="4392613" cy="381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  <p:bldP spid="922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>
          <a:xfrm>
            <a:off x="3708400" y="115888"/>
            <a:ext cx="5122863" cy="4905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0000FF"/>
                </a:solidFill>
                <a:effectLst/>
                <a:latin typeface="Arial" charset="0"/>
              </a:rPr>
              <a:t>  Лесной проект</a:t>
            </a:r>
            <a:endParaRPr lang="ru-RU" sz="5400" b="1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3429000"/>
            <a:ext cx="8720138" cy="32400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mtClean="0">
                <a:solidFill>
                  <a:srgbClr val="000000"/>
                </a:solidFill>
                <a:effectLst/>
                <a:latin typeface="Times New Roman" pitchFamily="18" charset="0"/>
              </a:rPr>
              <a:t>лесных территорий, а также законодательные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mtClean="0">
                <a:solidFill>
                  <a:srgbClr val="000000"/>
                </a:solidFill>
                <a:effectLst/>
                <a:latin typeface="Times New Roman" pitchFamily="18" charset="0"/>
              </a:rPr>
              <a:t>инициативы и юридические консультации по вопросам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mtClean="0">
                <a:solidFill>
                  <a:srgbClr val="000000"/>
                </a:solidFill>
                <a:effectLst/>
                <a:latin typeface="Times New Roman" pitchFamily="18" charset="0"/>
              </a:rPr>
              <a:t>использования и охраны лесов.</a:t>
            </a:r>
            <a:r>
              <a:rPr lang="ru-RU" sz="2400" smtClean="0">
                <a:solidFill>
                  <a:srgbClr val="000000"/>
                </a:solidFill>
                <a:effectLst/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mtClean="0">
                <a:solidFill>
                  <a:srgbClr val="000000"/>
                </a:solidFill>
                <a:effectLst/>
                <a:latin typeface="Times New Roman" pitchFamily="18" charset="0"/>
              </a:rPr>
              <a:t>	С 2002 года в рамках проекта «Возродим наш лес»,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mtClean="0">
                <a:solidFill>
                  <a:srgbClr val="000000"/>
                </a:solidFill>
                <a:effectLst/>
                <a:latin typeface="Times New Roman" pitchFamily="18" charset="0"/>
              </a:rPr>
              <a:t>Гринпис вместе со школьниками занимается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mtClean="0">
                <a:solidFill>
                  <a:srgbClr val="000000"/>
                </a:solidFill>
                <a:effectLst/>
                <a:latin typeface="Times New Roman" pitchFamily="18" charset="0"/>
              </a:rPr>
              <a:t>восстановлением лесов в малолесных регионах России. 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835150" y="692150"/>
            <a:ext cx="7129463" cy="2808288"/>
          </a:xfrm>
        </p:spPr>
        <p:txBody>
          <a:bodyPr/>
          <a:lstStyle/>
          <a:p>
            <a:pPr lvl="4" eaLnBrk="1" hangingPunct="1">
              <a:buFontTx/>
              <a:buNone/>
              <a:defRPr/>
            </a:pPr>
            <a:r>
              <a:rPr lang="ru-RU" sz="3600" smtClean="0">
                <a:solidFill>
                  <a:srgbClr val="000000"/>
                </a:solidFill>
                <a:effectLst/>
                <a:latin typeface="Times New Roman" pitchFamily="18" charset="0"/>
              </a:rPr>
              <a:t>	</a:t>
            </a:r>
            <a:r>
              <a:rPr lang="ru-RU" sz="2800" smtClean="0">
                <a:solidFill>
                  <a:srgbClr val="000000"/>
                </a:solidFill>
                <a:effectLst/>
                <a:latin typeface="Times New Roman" pitchFamily="18" charset="0"/>
              </a:rPr>
              <a:t>Лесная программа стала одним из первых проектов Гринпис в России. Среди направлений проекта - работы по  восстановлению лесов и сохранению наиболее ценных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pic>
        <p:nvPicPr>
          <p:cNvPr id="20485" name="Рисунок 5" descr="http://static.diary.ru/userdir/3/6/2/3/362369/78496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3375"/>
            <a:ext cx="3606795" cy="3024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5" grpId="0" build="p"/>
      <p:bldP spid="13318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1158</TotalTime>
  <Words>389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День рождения Гринпис</vt:lpstr>
      <vt:lpstr>Слайд 2</vt:lpstr>
      <vt:lpstr>Слайд 3</vt:lpstr>
      <vt:lpstr>Слайд 4</vt:lpstr>
      <vt:lpstr>Слайд 5</vt:lpstr>
      <vt:lpstr>Слайд 6</vt:lpstr>
      <vt:lpstr> Гринпис России создан  в 1992 году </vt:lpstr>
      <vt:lpstr>Компании против  добычи нефти</vt:lpstr>
      <vt:lpstr>  Лесной проект</vt:lpstr>
      <vt:lpstr>Проект по раздельному сбору      мусора</vt:lpstr>
      <vt:lpstr>Слайд 11</vt:lpstr>
      <vt:lpstr>Прочая деятельность</vt:lpstr>
      <vt:lpstr>Слайд 13</vt:lpstr>
      <vt:lpstr>Критика организации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Озеро Байкал</dc:title>
  <dc:creator>Admin</dc:creator>
  <cp:lastModifiedBy>BIBL</cp:lastModifiedBy>
  <cp:revision>31</cp:revision>
  <dcterms:created xsi:type="dcterms:W3CDTF">2009-12-14T16:17:14Z</dcterms:created>
  <dcterms:modified xsi:type="dcterms:W3CDTF">2017-09-25T09:06:00Z</dcterms:modified>
</cp:coreProperties>
</file>