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97" r:id="rId11"/>
    <p:sldId id="279" r:id="rId12"/>
    <p:sldId id="296" r:id="rId13"/>
    <p:sldId id="283" r:id="rId14"/>
    <p:sldId id="284" r:id="rId15"/>
    <p:sldId id="295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87" d="100"/>
          <a:sy n="87" d="100"/>
        </p:scale>
        <p:origin x="-145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/>
          <a:lstStyle/>
          <a:p>
            <a:pPr algn="ctr">
              <a:buNone/>
            </a:pPr>
            <a:endParaRPr lang="ru-RU" sz="9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Личный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карьерный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256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Блок №3. </a:t>
            </a:r>
            <a:br>
              <a:rPr lang="ru-RU" b="1" dirty="0" smtClean="0"/>
            </a:br>
            <a:r>
              <a:rPr lang="ru-RU" b="1" dirty="0" smtClean="0"/>
              <a:t>Самоанализ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2143116"/>
          <a:ext cx="7499350" cy="2123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43206"/>
                <a:gridCol w="2714644"/>
                <a:gridCol w="2141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Мои сильные стороны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Мои слабые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Методы</a:t>
                      </a:r>
                      <a:r>
                        <a:rPr lang="ru-RU" baseline="0" dirty="0" smtClean="0"/>
                        <a:t> корректировки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Блок № 4. Профиль компетенций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Компетенции – умения и навыки, проявляемые в поведении!</a:t>
            </a:r>
          </a:p>
          <a:p>
            <a:pPr>
              <a:buNone/>
            </a:pPr>
            <a:r>
              <a:rPr lang="ru-RU" b="1" dirty="0" smtClean="0"/>
              <a:t>В рамках этого блока необходимо «проработать» профессиональные компетенции:</a:t>
            </a:r>
          </a:p>
          <a:p>
            <a:pPr>
              <a:buNone/>
            </a:pPr>
            <a:r>
              <a:rPr lang="ru-RU" dirty="0" smtClean="0"/>
              <a:t>1.Обозначить личные профессиональные компетенции;</a:t>
            </a:r>
          </a:p>
          <a:p>
            <a:pPr>
              <a:buNone/>
            </a:pPr>
            <a:r>
              <a:rPr lang="ru-RU" dirty="0" smtClean="0"/>
              <a:t>2.Определить уровень их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Карта компетенций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ПК:</a:t>
            </a:r>
          </a:p>
          <a:p>
            <a:r>
              <a:rPr lang="ru-RU" dirty="0" smtClean="0"/>
              <a:t>…</a:t>
            </a:r>
          </a:p>
          <a:p>
            <a:r>
              <a:rPr lang="ru-RU" dirty="0" smtClean="0"/>
              <a:t>…</a:t>
            </a:r>
          </a:p>
          <a:p>
            <a:pPr>
              <a:buNone/>
            </a:pPr>
            <a:r>
              <a:rPr lang="ru-RU" dirty="0" smtClean="0"/>
              <a:t>ОК:</a:t>
            </a:r>
          </a:p>
          <a:p>
            <a:r>
              <a:rPr lang="ru-RU" dirty="0" smtClean="0"/>
              <a:t>Карьерный </a:t>
            </a:r>
            <a:r>
              <a:rPr lang="ru-RU" dirty="0" err="1" smtClean="0"/>
              <a:t>самоменеджмент</a:t>
            </a:r>
            <a:r>
              <a:rPr lang="ru-RU" dirty="0" smtClean="0"/>
              <a:t> – 4</a:t>
            </a:r>
          </a:p>
          <a:p>
            <a:r>
              <a:rPr lang="ru-RU" dirty="0" smtClean="0"/>
              <a:t>Нестандартность мышления – 5</a:t>
            </a:r>
          </a:p>
          <a:p>
            <a:r>
              <a:rPr lang="ru-RU" dirty="0" smtClean="0"/>
              <a:t>Навык </a:t>
            </a:r>
            <a:r>
              <a:rPr lang="ru-RU" dirty="0" err="1" smtClean="0"/>
              <a:t>целеполагания</a:t>
            </a:r>
            <a:r>
              <a:rPr lang="ru-RU" dirty="0" smtClean="0"/>
              <a:t> - 3</a:t>
            </a:r>
          </a:p>
          <a:p>
            <a:r>
              <a:rPr lang="ru-RU" dirty="0" smtClean="0"/>
              <a:t>Умение работать в команде - 2</a:t>
            </a:r>
          </a:p>
          <a:p>
            <a:r>
              <a:rPr lang="ru-RU" dirty="0" smtClean="0"/>
              <a:t>Ответственность - 5</a:t>
            </a:r>
          </a:p>
          <a:p>
            <a:r>
              <a:rPr lang="ru-RU" dirty="0" smtClean="0"/>
              <a:t>Ориентация на результат - 3</a:t>
            </a:r>
          </a:p>
          <a:p>
            <a:r>
              <a:rPr lang="ru-RU" dirty="0" smtClean="0"/>
              <a:t>Стрессоустойчивость - 1</a:t>
            </a:r>
          </a:p>
          <a:p>
            <a:r>
              <a:rPr lang="ru-RU" dirty="0" smtClean="0"/>
              <a:t>Стремление к развитию – 4</a:t>
            </a:r>
          </a:p>
          <a:p>
            <a:r>
              <a:rPr lang="ru-RU" dirty="0" smtClean="0"/>
              <a:t>Аналитическое  мышление - 1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Блок № 5. Цели по улучшению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После разработки компетенций, становятся явными компетенции, над которыми стоит усиленно работать. </a:t>
            </a:r>
          </a:p>
          <a:p>
            <a:pPr>
              <a:buNone/>
            </a:pPr>
            <a:r>
              <a:rPr lang="ru-RU" dirty="0" smtClean="0"/>
              <a:t>Выделите «зоны роста». </a:t>
            </a:r>
          </a:p>
          <a:p>
            <a:pPr>
              <a:buNone/>
            </a:pPr>
            <a:r>
              <a:rPr lang="ru-RU" dirty="0" smtClean="0"/>
              <a:t>К каждой «зоне роста» напишите цели по улучшению – что конкретно Вы должны сделать для наращивания этих компетенций!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468" t="13541" r="46094" b="29167"/>
          <a:stretch>
            <a:fillRect/>
          </a:stretch>
        </p:blipFill>
        <p:spPr bwMode="auto">
          <a:xfrm>
            <a:off x="0" y="-1"/>
            <a:ext cx="9144000" cy="684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53125" t="13541" r="1562" b="29167"/>
          <a:stretch>
            <a:fillRect/>
          </a:stretch>
        </p:blipFill>
        <p:spPr bwMode="auto">
          <a:xfrm>
            <a:off x="0" y="0"/>
            <a:ext cx="9144000" cy="684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Первый</a:t>
            </a:r>
            <a:r>
              <a:rPr lang="ru-RU" dirty="0" smtClean="0"/>
              <a:t> шаг к успешной карьере </a:t>
            </a:r>
          </a:p>
          <a:p>
            <a:pPr algn="ctr">
              <a:buNone/>
            </a:pPr>
            <a:r>
              <a:rPr lang="ru-RU" b="1" dirty="0" smtClean="0"/>
              <a:t>Вы совершили!!!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Теперь остается </a:t>
            </a:r>
            <a:r>
              <a:rPr lang="ru-RU" b="1" dirty="0" smtClean="0"/>
              <a:t>корректировать и дополнять </a:t>
            </a:r>
            <a:r>
              <a:rPr lang="ru-RU" dirty="0" smtClean="0"/>
              <a:t>его по ходу деятельности, не «гнаться» за чужой мечтой, а строить </a:t>
            </a:r>
            <a:r>
              <a:rPr lang="ru-RU" b="1" dirty="0" smtClean="0"/>
              <a:t>СВОЮ</a:t>
            </a:r>
            <a:r>
              <a:rPr lang="ru-RU" dirty="0" smtClean="0"/>
              <a:t> карьеру!!!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Удачи!!!</a:t>
            </a:r>
          </a:p>
          <a:p>
            <a:pPr algn="ctr">
              <a:buNone/>
            </a:pPr>
            <a:r>
              <a:rPr lang="ru-RU" dirty="0" smtClean="0"/>
              <a:t>Спасибо за внимание!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Личный карьерный план -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это Ваш личный </a:t>
            </a:r>
            <a:r>
              <a:rPr lang="en-US" sz="3600" dirty="0" smtClean="0"/>
              <a:t>GPS</a:t>
            </a:r>
            <a:r>
              <a:rPr lang="ru-RU" sz="3600" dirty="0" smtClean="0"/>
              <a:t> – навигатор, не позволяющий Вам сбиться с курса и забыть о своей главной цели и миссии!!!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Карьера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процесс самореализации человека </a:t>
            </a:r>
            <a:r>
              <a:rPr lang="ru-RU" b="1" dirty="0" smtClean="0"/>
              <a:t>через профессиональную деятельность</a:t>
            </a:r>
            <a:r>
              <a:rPr lang="ru-RU" dirty="0" smtClean="0"/>
              <a:t>!!!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Карьера начинается с процесса </a:t>
            </a:r>
            <a:r>
              <a:rPr lang="ru-RU" b="1" dirty="0" smtClean="0">
                <a:solidFill>
                  <a:srgbClr val="FF0000"/>
                </a:solidFill>
              </a:rPr>
              <a:t>планирования</a:t>
            </a:r>
            <a:r>
              <a:rPr lang="ru-RU" dirty="0" smtClean="0">
                <a:solidFill>
                  <a:srgbClr val="FF0000"/>
                </a:solidFill>
              </a:rPr>
              <a:t>, а не трудоустройства!!!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400" b="1" dirty="0" smtClean="0"/>
              <a:t>«Сделай так, чтобы получить то, что ты хочешь!!!</a:t>
            </a:r>
          </a:p>
          <a:p>
            <a:pPr algn="ctr">
              <a:buNone/>
            </a:pPr>
            <a:r>
              <a:rPr lang="ru-RU" sz="4400" b="1" dirty="0" smtClean="0"/>
              <a:t>Иначе тебе придется любить то, что ты получишь!!!»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Карьерная мудрость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25668"/>
          </a:xfrm>
        </p:spPr>
        <p:txBody>
          <a:bodyPr>
            <a:normAutofit/>
          </a:bodyPr>
          <a:lstStyle/>
          <a:p>
            <a:r>
              <a:rPr lang="ru-RU" b="1" dirty="0" smtClean="0"/>
              <a:t>Карьерный план состоит из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714620"/>
            <a:ext cx="7498080" cy="35337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ряда логически связанных между собой </a:t>
            </a:r>
            <a:r>
              <a:rPr lang="ru-RU" sz="4000" b="1" dirty="0" smtClean="0"/>
              <a:t>блоков!!!</a:t>
            </a:r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Самый удобный и наглядный способ создания ЛКП – это слайды </a:t>
            </a:r>
            <a:r>
              <a:rPr lang="en-US" b="1" dirty="0" smtClean="0"/>
              <a:t>Power Point!!!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На слайдах Вы можете использовать фоновые картинки и расставлять акценты – для создания ЛКП просто текстов недостаточно!!!!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Итак, начнем!!!!</a:t>
            </a:r>
          </a:p>
          <a:p>
            <a:pPr algn="ctr">
              <a:buNone/>
            </a:pPr>
            <a:r>
              <a:rPr lang="ru-RU" b="1" dirty="0" smtClean="0"/>
              <a:t>Титульный слайд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(ФИО, дата оформления!!!)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501" t="11957" r="2492" b="65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Блок  № 1 </a:t>
            </a:r>
            <a:br>
              <a:rPr lang="ru-RU" b="1" dirty="0" smtClean="0"/>
            </a:br>
            <a:r>
              <a:rPr lang="ru-RU" b="1" dirty="0" smtClean="0"/>
              <a:t>«Мои профессиональные цели»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Принципы постановки карьерных целей:</a:t>
            </a:r>
            <a:endParaRPr lang="ru-RU" b="1" dirty="0" smtClean="0"/>
          </a:p>
          <a:p>
            <a:pPr marL="596646" indent="-514350">
              <a:buFont typeface="+mj-lt"/>
              <a:buAutoNum type="arabicPeriod"/>
            </a:pPr>
            <a:r>
              <a:rPr lang="ru-RU" sz="4000" dirty="0" smtClean="0"/>
              <a:t>Привлекательность;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4000" dirty="0" smtClean="0"/>
              <a:t>Реальность;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4000" dirty="0" smtClean="0"/>
              <a:t>Конкретность;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4000" dirty="0" smtClean="0"/>
              <a:t>Возможность корректировки.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Блок №2. </a:t>
            </a:r>
            <a:br>
              <a:rPr lang="ru-RU" b="1" dirty="0" smtClean="0"/>
            </a:br>
            <a:r>
              <a:rPr lang="ru-RU" b="1" dirty="0" smtClean="0"/>
              <a:t>Профессиональные достижения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928802"/>
            <a:ext cx="7498080" cy="4319598"/>
          </a:xfrm>
        </p:spPr>
        <p:txBody>
          <a:bodyPr>
            <a:normAutofit/>
          </a:bodyPr>
          <a:lstStyle/>
          <a:p>
            <a:r>
              <a:rPr lang="ru-RU" dirty="0" smtClean="0"/>
              <a:t>Получение теоретических знаний в области…</a:t>
            </a:r>
          </a:p>
          <a:p>
            <a:r>
              <a:rPr lang="ru-RU" dirty="0" smtClean="0"/>
              <a:t>Приобретение практического опыта….</a:t>
            </a:r>
          </a:p>
          <a:p>
            <a:r>
              <a:rPr lang="ru-RU" dirty="0" smtClean="0"/>
              <a:t>Участие в конкурсах профессионального мастерства;</a:t>
            </a:r>
          </a:p>
          <a:p>
            <a:r>
              <a:rPr lang="ru-RU" dirty="0" smtClean="0"/>
              <a:t>НПК, проектная деятельность;</a:t>
            </a:r>
          </a:p>
          <a:p>
            <a:r>
              <a:rPr lang="ru-RU" dirty="0" smtClean="0"/>
              <a:t>Знакомство с новым оборудованием и пр.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479</TotalTime>
  <Words>371</Words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Личный карьерный план - </vt:lpstr>
      <vt:lpstr>Карьера - </vt:lpstr>
      <vt:lpstr>Слайд 4</vt:lpstr>
      <vt:lpstr>Карьерный план состоит из</vt:lpstr>
      <vt:lpstr>Слайд 6</vt:lpstr>
      <vt:lpstr>Слайд 7</vt:lpstr>
      <vt:lpstr>Блок  № 1  «Мои профессиональные цели»</vt:lpstr>
      <vt:lpstr>Блок №2.  Профессиональные достижения</vt:lpstr>
      <vt:lpstr>Блок №3.  Самоанализ</vt:lpstr>
      <vt:lpstr>Блок № 4. Профиль компетенций</vt:lpstr>
      <vt:lpstr>Карта компетенций</vt:lpstr>
      <vt:lpstr>Блок № 5. Цели по улучшению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52</cp:revision>
  <dcterms:modified xsi:type="dcterms:W3CDTF">2017-03-02T01:36:04Z</dcterms:modified>
</cp:coreProperties>
</file>